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1326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3" d="100"/>
          <a:sy n="73" d="100"/>
        </p:scale>
        <p:origin x="-1062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229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</a:t>
            </a:r>
            <a:r>
              <a:rPr lang="zh-TW" altLang="en-US" sz="4000" dirty="0" smtClean="0"/>
              <a:t>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開發</a:t>
            </a:r>
            <a:r>
              <a:rPr lang="zh-TW" altLang="en-US" sz="2800" dirty="0"/>
              <a:t>版介紹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200" dirty="0" smtClean="0"/>
          </a:p>
          <a:p>
            <a:pPr algn="ctr" eaLnBrk="1" hangingPunct="1"/>
            <a:r>
              <a:rPr lang="zh-TW" altLang="en-US" sz="2200" dirty="0" smtClean="0"/>
              <a:t>講師：曹永忠 </a:t>
            </a:r>
            <a:endParaRPr lang="en-US" altLang="zh-TW" sz="2200" dirty="0" smtClean="0"/>
          </a:p>
          <a:p>
            <a:pPr algn="ctr" eaLnBrk="1" hangingPunct="1"/>
            <a:endParaRPr lang="zh-TW" altLang="en-US" sz="2200" dirty="0" smtClean="0"/>
          </a:p>
          <a:p>
            <a:pPr algn="ctr" eaLnBrk="1" hangingPunct="1"/>
            <a:r>
              <a:rPr lang="zh-TW" altLang="en-US" sz="2400" dirty="0" smtClean="0"/>
              <a:t>國立暨南大學電機工程學系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3420597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2017/9/30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8932</TotalTime>
  <Words>2235</Words>
  <Application>Microsoft Office PowerPoint</Application>
  <PresentationFormat>如螢幕大小 (4:3)</PresentationFormat>
  <Paragraphs>494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物聯網系統設計與實作  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704</cp:revision>
  <cp:lastPrinted>2016-05-25T11:54:26Z</cp:lastPrinted>
  <dcterms:created xsi:type="dcterms:W3CDTF">2003-11-29T08:49:29Z</dcterms:created>
  <dcterms:modified xsi:type="dcterms:W3CDTF">2017-09-30T01:48:18Z</dcterms:modified>
</cp:coreProperties>
</file>